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6.jpeg" ContentType="image/jpeg"/>
  <Override PartName="/ppt/media/image57.jpeg" ContentType="image/jpeg"/>
  <Override PartName="/ppt/media/image58.jpeg" ContentType="image/jpeg"/>
  <Override PartName="/ppt/media/image59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  <Override PartName="/ppt/media/image73.jpeg" ContentType="image/jpeg"/>
  <Override PartName="/ppt/media/image74.jpeg" ContentType="image/jpeg"/>
  <Override PartName="/ppt/media/image75.jpeg" ContentType="image/jpeg"/>
  <Override PartName="/ppt/media/image76.jpeg" ContentType="image/jpeg"/>
  <Override PartName="/ppt/media/image77.jpeg" ContentType="image/jpeg"/>
  <Override PartName="/ppt/media/image78.jpeg" ContentType="image/jpeg"/>
  <Override PartName="/ppt/media/image79.jpeg" ContentType="image/jpeg"/>
  <Override PartName="/ppt/media/image80.jpeg" ContentType="image/jpeg"/>
  <Override PartName="/ppt/media/image81.jpeg" ContentType="image/jpeg"/>
  <Override PartName="/ppt/media/image82.jpeg" ContentType="image/jpeg"/>
  <Override PartName="/ppt/media/image83.jpeg" ContentType="image/jpeg"/>
  <Override PartName="/ppt/media/image84.jpeg" ContentType="image/jpeg"/>
  <Override PartName="/ppt/media/image85.jpeg" ContentType="image/jpeg"/>
  <Override PartName="/ppt/media/image86.jpeg" ContentType="image/jpeg"/>
  <Override PartName="/ppt/media/image87.jpeg" ContentType="image/jpeg"/>
  <Override PartName="/ppt/media/image88.jpeg" ContentType="image/jpeg"/>
  <Override PartName="/ppt/media/image89.jpeg" ContentType="image/jpeg"/>
  <Override PartName="/ppt/media/image90.jpeg" ContentType="image/jpeg"/>
  <Override PartName="/ppt/media/image91.jpeg" ContentType="image/jpeg"/>
  <Override PartName="/ppt/media/image92.jpeg" ContentType="image/jpeg"/>
  <Override PartName="/ppt/media/image93.jpeg" ContentType="image/jpeg"/>
  <Override PartName="/ppt/media/image94.jpeg" ContentType="image/jpeg"/>
  <Override PartName="/ppt/media/image95.jpeg" ContentType="image/jpeg"/>
  <Override PartName="/ppt/media/image96.jpeg" ContentType="image/jpeg"/>
  <Override PartName="/ppt/media/image97.jpeg" ContentType="image/jpeg"/>
  <Override PartName="/ppt/media/image98.jpeg" ContentType="image/jpeg"/>
  <Override PartName="/ppt/media/image99.jpeg" ContentType="image/jpeg"/>
  <Override PartName="/ppt/media/image100.jpeg" ContentType="image/jpeg"/>
  <Override PartName="/ppt/media/image101.jpeg" ContentType="image/jpeg"/>
  <Override PartName="/ppt/media/image102.jpeg" ContentType="image/jpeg"/>
  <Override PartName="/ppt/media/image103.jpeg" ContentType="image/jpeg"/>
  <Override PartName="/ppt/media/image104.jpeg" ContentType="image/jpeg"/>
  <Override PartName="/ppt/media/image105.jpeg" ContentType="image/jpeg"/>
  <Override PartName="/ppt/media/image106.jpeg" ContentType="image/jpeg"/>
  <Override PartName="/ppt/media/image107.jpeg" ContentType="image/jpeg"/>
  <Override PartName="/ppt/media/image108.jpeg" ContentType="image/jpeg"/>
  <Override PartName="/ppt/media/image109.jpeg" ContentType="image/jpeg"/>
  <Override PartName="/ppt/media/image110.jpeg" ContentType="image/jpeg"/>
  <Override PartName="/ppt/media/image111.jpeg" ContentType="image/jpeg"/>
  <Override PartName="/ppt/media/image112.jpeg" ContentType="image/jpeg"/>
  <Override PartName="/ppt/media/image113.jpeg" ContentType="image/jpeg"/>
  <Override PartName="/ppt/media/image114.jpeg" ContentType="image/jpeg"/>
  <Override PartName="/ppt/media/image115.jpeg" ContentType="image/jpeg"/>
  <Override PartName="/ppt/media/image116.jpeg" ContentType="image/jpeg"/>
  <Override PartName="/ppt/media/image117.jpeg" ContentType="image/jpeg"/>
  <Override PartName="/ppt/media/image118.jpeg" ContentType="image/jpeg"/>
  <Override PartName="/ppt/media/image119.jpeg" ContentType="image/jpeg"/>
  <Override PartName="/ppt/media/image120.jpeg" ContentType="image/jpeg"/>
  <Override PartName="/ppt/media/image121.jpeg" ContentType="image/jpeg"/>
  <Override PartName="/ppt/media/image122.jpeg" ContentType="image/jpeg"/>
  <Override PartName="/ppt/media/image123.jpeg" ContentType="image/jpeg"/>
  <Override PartName="/ppt/media/image124.jpeg" ContentType="image/jpeg"/>
  <Override PartName="/ppt/media/image125.jpeg" ContentType="image/jpeg"/>
  <Override PartName="/ppt/media/image126.jpeg" ContentType="image/jpeg"/>
  <Override PartName="/ppt/media/image127.jpeg" ContentType="image/jpeg"/>
  <Override PartName="/ppt/media/image128.jpeg" ContentType="image/jpeg"/>
  <Override PartName="/ppt/media/image129.jpeg" ContentType="image/jpeg"/>
  <Override PartName="/ppt/media/image130.jpeg" ContentType="image/jpeg"/>
  <Override PartName="/ppt/media/image131.jpeg" ContentType="image/jpeg"/>
  <Override PartName="/ppt/media/image132.jpeg" ContentType="image/jpeg"/>
  <Override PartName="/ppt/media/image133.jpeg" ContentType="image/jpeg"/>
  <Override PartName="/ppt/media/image134.jpeg" ContentType="image/jpeg"/>
  <Override PartName="/ppt/media/image135.jpeg" ContentType="image/jpeg"/>
  <Override PartName="/ppt/media/image136.jpeg" ContentType="image/jpeg"/>
  <Override PartName="/ppt/media/image137.jpeg" ContentType="image/jpeg"/>
  <Override PartName="/ppt/media/image138.jpeg" ContentType="image/jpeg"/>
  <Override PartName="/ppt/media/image139.jpeg" ContentType="image/jpeg"/>
  <Override PartName="/ppt/media/image140.jpeg" ContentType="image/jpeg"/>
  <Override PartName="/ppt/media/image141.jpeg" ContentType="image/jpeg"/>
  <Override PartName="/ppt/media/image142.jpeg" ContentType="image/jpeg"/>
  <Override PartName="/ppt/media/image143.jpeg" ContentType="image/jpeg"/>
  <Override PartName="/ppt/media/image144.jpeg" ContentType="image/jpeg"/>
  <Override PartName="/ppt/media/image145.jpeg" ContentType="image/jpeg"/>
  <Override PartName="/ppt/media/image146.jpeg" ContentType="image/jpeg"/>
  <Override PartName="/ppt/media/image147.jpeg" ContentType="image/jpeg"/>
  <Override PartName="/ppt/media/image148.jpeg" ContentType="image/jpeg"/>
  <Override PartName="/ppt/media/image149.jpeg" ContentType="image/jpeg"/>
  <Override PartName="/ppt/media/image150.jpeg" ContentType="image/jpeg"/>
  <Override PartName="/ppt/media/image151.jpeg" ContentType="image/jpeg"/>
  <Override PartName="/ppt/media/image152.jpeg" ContentType="image/jpeg"/>
  <Override PartName="/ppt/media/image153.jpeg" ContentType="image/jpeg"/>
  <Override PartName="/ppt/media/image154.jpeg" ContentType="image/jpeg"/>
  <Override PartName="/ppt/media/image155.jpeg" ContentType="image/jpeg"/>
  <Override PartName="/ppt/media/image156.jpeg" ContentType="image/jpeg"/>
  <Override PartName="/ppt/media/image157.jpeg" ContentType="image/jpeg"/>
  <Override PartName="/ppt/media/image158.jpeg" ContentType="image/jpeg"/>
  <Override PartName="/ppt/media/image159.jpeg" ContentType="image/jpeg"/>
  <Override PartName="/ppt/media/image16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  <p:sldId id="355" r:id="rId107"/>
    <p:sldId id="356" r:id="rId108"/>
    <p:sldId id="357" r:id="rId109"/>
    <p:sldId id="358" r:id="rId110"/>
    <p:sldId id="359" r:id="rId111"/>
    <p:sldId id="360" r:id="rId112"/>
    <p:sldId id="361" r:id="rId113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1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100" Type="http://schemas.openxmlformats.org/officeDocument/2006/relationships/slide" Target="slides/slide93.xml"/><Relationship Id="rId101" Type="http://schemas.openxmlformats.org/officeDocument/2006/relationships/slide" Target="slides/slide94.xml"/><Relationship Id="rId102" Type="http://schemas.openxmlformats.org/officeDocument/2006/relationships/slide" Target="slides/slide95.xml"/><Relationship Id="rId103" Type="http://schemas.openxmlformats.org/officeDocument/2006/relationships/slide" Target="slides/slide96.xml"/><Relationship Id="rId104" Type="http://schemas.openxmlformats.org/officeDocument/2006/relationships/slide" Target="slides/slide97.xml"/><Relationship Id="rId105" Type="http://schemas.openxmlformats.org/officeDocument/2006/relationships/slide" Target="slides/slide98.xml"/><Relationship Id="rId106" Type="http://schemas.openxmlformats.org/officeDocument/2006/relationships/slide" Target="slides/slide99.xml"/><Relationship Id="rId107" Type="http://schemas.openxmlformats.org/officeDocument/2006/relationships/slide" Target="slides/slide100.xml"/><Relationship Id="rId108" Type="http://schemas.openxmlformats.org/officeDocument/2006/relationships/slide" Target="slides/slide101.xml"/><Relationship Id="rId109" Type="http://schemas.openxmlformats.org/officeDocument/2006/relationships/slide" Target="slides/slide102.xml"/><Relationship Id="rId110" Type="http://schemas.openxmlformats.org/officeDocument/2006/relationships/slide" Target="slides/slide103.xml"/><Relationship Id="rId111" Type="http://schemas.openxmlformats.org/officeDocument/2006/relationships/slide" Target="slides/slide104.xml"/><Relationship Id="rId112" Type="http://schemas.openxmlformats.org/officeDocument/2006/relationships/slide" Target="slides/slide105.xml"/><Relationship Id="rId113" Type="http://schemas.openxmlformats.org/officeDocument/2006/relationships/slide" Target="slides/slide10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2" name="Shape 12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le Text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96" name="Body Level One…"/>
          <p:cNvSpPr txBox="1"/>
          <p:nvPr>
            <p:ph type="body" idx="1"/>
          </p:nvPr>
        </p:nvSpPr>
        <p:spPr>
          <a:xfrm rot="5400000">
            <a:off x="2309017" y="-251619"/>
            <a:ext cx="4525964" cy="82296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ERTICAL_TITLE_AND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Text"/>
          <p:cNvSpPr txBox="1"/>
          <p:nvPr>
            <p:ph type="title"/>
          </p:nvPr>
        </p:nvSpPr>
        <p:spPr>
          <a:xfrm rot="5400000">
            <a:off x="4732337" y="2171700"/>
            <a:ext cx="5851526" cy="20574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05" name="Body Level One…"/>
          <p:cNvSpPr txBox="1"/>
          <p:nvPr>
            <p:ph type="body" idx="1"/>
          </p:nvPr>
        </p:nvSpPr>
        <p:spPr>
          <a:xfrm rot="5400000">
            <a:off x="541337" y="190501"/>
            <a:ext cx="5851526" cy="60198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itle Text"/>
          <p:cNvSpPr txBox="1"/>
          <p:nvPr>
            <p:ph type="title"/>
          </p:nvPr>
        </p:nvSpPr>
        <p:spPr>
          <a:xfrm>
            <a:off x="311699" y="593366"/>
            <a:ext cx="8520602" cy="7635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14" name="Body Level One…"/>
          <p:cNvSpPr txBox="1"/>
          <p:nvPr>
            <p:ph type="body" idx="1"/>
          </p:nvPr>
        </p:nvSpPr>
        <p:spPr>
          <a:xfrm>
            <a:off x="311699" y="1536633"/>
            <a:ext cx="8520602" cy="45552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5" name="Slide Number"/>
          <p:cNvSpPr txBox="1"/>
          <p:nvPr>
            <p:ph type="sldNum" sz="quarter" idx="2"/>
          </p:nvPr>
        </p:nvSpPr>
        <p:spPr>
          <a:xfrm>
            <a:off x="8762574" y="6355839"/>
            <a:ext cx="258584" cy="24826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Text"/>
          <p:cNvSpPr txBox="1"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9" name="Body Level One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 algn="ctr">
              <a:buClrTx/>
              <a:buSzTx/>
              <a:buFontTx/>
              <a:buNone/>
            </a:lvl1pPr>
            <a:lvl2pPr marL="0" indent="457200" algn="ctr">
              <a:buClrTx/>
              <a:buSzTx/>
              <a:buFontTx/>
              <a:buNone/>
            </a:lvl2pPr>
            <a:lvl3pPr marL="0" indent="914400" algn="ctr">
              <a:buClrTx/>
              <a:buSzTx/>
              <a:buFontTx/>
              <a:buNone/>
            </a:lvl3pPr>
            <a:lvl4pPr marL="0" indent="1371600" algn="ctr">
              <a:buClrTx/>
              <a:buSzTx/>
              <a:buFontTx/>
              <a:buNone/>
            </a:lvl4pPr>
            <a:lvl5pPr marL="0" indent="1828800" algn="ctr">
              <a:buClrTx/>
              <a:buSzTx/>
              <a:buFont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Text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28" name="Body Level One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Text"/>
          <p:cNvSpPr txBox="1"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37" name="Body Level One…"/>
          <p:cNvSpPr txBox="1"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marL="228600" indent="0">
              <a:buClrTx/>
              <a:buSzTx/>
              <a:buFontTx/>
              <a:buNone/>
            </a:lvl1pPr>
            <a:lvl2pPr marL="228600" indent="457200">
              <a:buClrTx/>
              <a:buSzTx/>
              <a:buFontTx/>
              <a:buNone/>
            </a:lvl2pPr>
            <a:lvl3pPr marL="228600" indent="914400">
              <a:buClrTx/>
              <a:buSzTx/>
              <a:buFontTx/>
              <a:buNone/>
            </a:lvl3pPr>
            <a:lvl4pPr marL="228600" indent="1371600">
              <a:buClrTx/>
              <a:buSzTx/>
              <a:buFontTx/>
              <a:buNone/>
            </a:lvl4pPr>
            <a:lvl5pPr marL="228600" indent="1828800">
              <a:buClrTx/>
              <a:buSzTx/>
              <a:buFont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Text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6" name="Body Level One…"/>
          <p:cNvSpPr txBox="1"/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" name="Google Shape;36;p6"/>
          <p:cNvSpPr txBox="1"/>
          <p:nvPr>
            <p:ph type="body" sz="half" idx="21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</a:p>
        </p:txBody>
      </p:sp>
      <p:sp>
        <p:nvSpPr>
          <p:cNvPr id="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56" name="Body Level One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marL="228600" indent="0">
              <a:buClrTx/>
              <a:buSzTx/>
              <a:buFontTx/>
              <a:buNone/>
            </a:lvl1pPr>
            <a:lvl2pPr marL="228600" indent="457200">
              <a:buClrTx/>
              <a:buSzTx/>
              <a:buFontTx/>
              <a:buNone/>
            </a:lvl2pPr>
            <a:lvl3pPr marL="228600" indent="914400">
              <a:buClrTx/>
              <a:buSzTx/>
              <a:buFontTx/>
              <a:buNone/>
            </a:lvl3pPr>
            <a:lvl4pPr marL="228600" indent="1371600">
              <a:buClrTx/>
              <a:buSzTx/>
              <a:buFontTx/>
              <a:buNone/>
            </a:lvl4pPr>
            <a:lvl5pPr marL="228600" indent="1828800">
              <a:buClrTx/>
              <a:buSzTx/>
              <a:buFont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Google Shape;43;p7"/>
          <p:cNvSpPr txBox="1"/>
          <p:nvPr>
            <p:ph type="body" sz="half" idx="21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</a:p>
        </p:txBody>
      </p:sp>
      <p:sp>
        <p:nvSpPr>
          <p:cNvPr id="58" name="Google Shape;44;p7"/>
          <p:cNvSpPr txBox="1"/>
          <p:nvPr>
            <p:ph type="body" sz="quarter" idx="22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/>
          <a:p>
            <a:pPr marL="228600" indent="0">
              <a:buClrTx/>
              <a:buSzTx/>
              <a:buFontTx/>
              <a:buNone/>
            </a:pPr>
          </a:p>
        </p:txBody>
      </p:sp>
      <p:sp>
        <p:nvSpPr>
          <p:cNvPr id="59" name="Google Shape;45;p7"/>
          <p:cNvSpPr txBox="1"/>
          <p:nvPr>
            <p:ph type="body" sz="half" idx="23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</a:p>
        </p:txBody>
      </p:sp>
      <p:sp>
        <p:nvSpPr>
          <p:cNvPr id="6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le Text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/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76" name="Body Level One…"/>
          <p:cNvSpPr txBox="1"/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Google Shape;57;p9"/>
          <p:cNvSpPr txBox="1"/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228600" indent="0">
              <a:buClrTx/>
              <a:buSzTx/>
              <a:buFontTx/>
              <a:buNone/>
            </a:pPr>
          </a:p>
        </p:txBody>
      </p:sp>
      <p:sp>
        <p:nvSpPr>
          <p:cNvPr id="7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itle Text"/>
          <p:cNvSpPr txBox="1"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86" name="Google Shape;63;p10"/>
          <p:cNvSpPr/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87" name="Body Level One…"/>
          <p:cNvSpPr txBox="1"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228600" indent="0">
              <a:buClrTx/>
              <a:buSzTx/>
              <a:buFontTx/>
              <a:buNone/>
            </a:lvl1pPr>
            <a:lvl2pPr marL="228600" indent="457200">
              <a:buClrTx/>
              <a:buSzTx/>
              <a:buFontTx/>
              <a:buNone/>
            </a:lvl2pPr>
            <a:lvl3pPr marL="228600" indent="914400">
              <a:buClrTx/>
              <a:buSzTx/>
              <a:buFontTx/>
              <a:buNone/>
            </a:lvl3pPr>
            <a:lvl4pPr marL="228600" indent="1371600">
              <a:buClrTx/>
              <a:buSzTx/>
              <a:buFontTx/>
              <a:buNone/>
            </a:lvl4pPr>
            <a:lvl5pPr marL="228600" indent="1828800">
              <a:buClrTx/>
              <a:buSzTx/>
              <a:buFont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CE5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8428216" y="6414780"/>
            <a:ext cx="258585" cy="248265"/>
          </a:xfrm>
          <a:prstGeom prst="rect">
            <a:avLst/>
          </a:prstGeom>
          <a:ln w="12700">
            <a:miter lim="400000"/>
          </a:ln>
        </p:spPr>
        <p:txBody>
          <a:bodyPr wrap="none" lIns="45699" tIns="45699" rIns="45699" bIns="4569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-889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ts val="1400"/>
        <a:buFontTx/>
        <a:buChar char="○"/>
        <a:tabLst/>
        <a:defRPr b="0" baseline="0" cap="none" i="0" spc="0" strike="noStrike" sz="1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-889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ts val="1400"/>
        <a:buFontTx/>
        <a:buChar char="■"/>
        <a:tabLst/>
        <a:defRPr b="0" baseline="0" cap="none" i="0" spc="0" strike="noStrike" sz="1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-889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ts val="1400"/>
        <a:buFontTx/>
        <a:buChar char="●"/>
        <a:tabLst/>
        <a:defRPr b="0" baseline="0" cap="none" i="0" spc="0" strike="noStrike" sz="1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-889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ts val="1400"/>
        <a:buFontTx/>
        <a:buChar char="○"/>
        <a:tabLst/>
        <a:defRPr b="0" baseline="0" cap="none" i="0" spc="0" strike="noStrike" sz="1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-889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ts val="1400"/>
        <a:buFontTx/>
        <a:buChar char="■"/>
        <a:tabLst/>
        <a:defRPr b="0" baseline="0" cap="none" i="0" spc="0" strike="noStrike" sz="1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-889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ts val="1400"/>
        <a:buFontTx/>
        <a:buChar char="●"/>
        <a:tabLst/>
        <a:defRPr b="0" baseline="0" cap="none" i="0" spc="0" strike="noStrike" sz="1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-889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ts val="1400"/>
        <a:buFontTx/>
        <a:buChar char="○"/>
        <a:tabLst/>
        <a:defRPr b="0" baseline="0" cap="none" i="0" spc="0" strike="noStrike" sz="1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-889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ts val="1400"/>
        <a:buFontTx/>
        <a:buChar char="■"/>
        <a:tabLst/>
        <a:defRPr b="0" baseline="0" cap="none" i="0" spc="0" strike="noStrike" sz="1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7200" marR="0" indent="-3175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ts val="1400"/>
        <a:buFont typeface="Arial"/>
        <a:buChar char="•"/>
        <a:tabLst/>
        <a:defRPr b="0" baseline="0" cap="none" i="0" spc="0" strike="noStrike" sz="1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914400" marR="0" indent="-3175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ts val="1400"/>
        <a:buFont typeface="Arial"/>
        <a:buChar char="–"/>
        <a:tabLst/>
        <a:defRPr b="0" baseline="0" cap="none" i="0" spc="0" strike="noStrike" sz="1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1371600" marR="0" indent="-3175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ts val="1400"/>
        <a:buFont typeface="Arial"/>
        <a:buChar char="•"/>
        <a:tabLst/>
        <a:defRPr b="0" baseline="0" cap="none" i="0" spc="0" strike="noStrike" sz="1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1828800" marR="0" indent="-3175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ts val="1400"/>
        <a:buFont typeface="Arial"/>
        <a:buChar char="–"/>
        <a:tabLst/>
        <a:defRPr b="0" baseline="0" cap="none" i="0" spc="0" strike="noStrike" sz="1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2286000" marR="0" indent="-3175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ts val="1400"/>
        <a:buFont typeface="Arial"/>
        <a:buChar char="»"/>
        <a:tabLst/>
        <a:defRPr b="0" baseline="0" cap="none" i="0" spc="0" strike="noStrike" sz="1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2743200" marR="0" indent="-3175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ts val="1400"/>
        <a:buFont typeface="Arial"/>
        <a:buChar char="•"/>
        <a:tabLst/>
        <a:defRPr b="0" baseline="0" cap="none" i="0" spc="0" strike="noStrike" sz="1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3200400" marR="0" indent="-3175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ts val="1400"/>
        <a:buFont typeface="Arial"/>
        <a:buChar char="•"/>
        <a:tabLst/>
        <a:defRPr b="0" baseline="0" cap="none" i="0" spc="0" strike="noStrike" sz="1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3657600" marR="0" indent="-3175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ts val="1400"/>
        <a:buFont typeface="Arial"/>
        <a:buChar char="•"/>
        <a:tabLst/>
        <a:defRPr b="0" baseline="0" cap="none" i="0" spc="0" strike="noStrike" sz="1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4114800" marR="0" indent="-3175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ts val="1400"/>
        <a:buFont typeface="Arial"/>
        <a:buChar char="•"/>
        <a:tabLst/>
        <a:defRPr b="0" baseline="0" cap="none" i="0" spc="0" strike="noStrike" sz="14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
</file>

<file path=ppt/slides/_rels/slide10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2.jpeg"/></Relationships>

</file>

<file path=ppt/slides/_rels/slide10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3.jpeg"/><Relationship Id="rId3" Type="http://schemas.openxmlformats.org/officeDocument/2006/relationships/image" Target="../media/image5.png"/><Relationship Id="rId4" Type="http://schemas.openxmlformats.org/officeDocument/2006/relationships/image" Target="../media/image154.jpeg"/></Relationships>

</file>

<file path=ppt/slides/_rels/slide10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5.jpeg"/></Relationships>

</file>

<file path=ppt/slides/_rels/slide10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6.jpeg"/></Relationships>

</file>

<file path=ppt/slides/_rels/slide10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7.jpeg"/><Relationship Id="rId3" Type="http://schemas.openxmlformats.org/officeDocument/2006/relationships/image" Target="../media/image158.jpeg"/></Relationships>

</file>

<file path=ppt/slides/_rels/slide10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159.jpeg"/></Relationships>

</file>

<file path=ppt/slides/_rels/slide10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Relationship Id="rId4" Type="http://schemas.openxmlformats.org/officeDocument/2006/relationships/image" Target="../media/image37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Relationship Id="rId4" Type="http://schemas.openxmlformats.org/officeDocument/2006/relationships/image" Target="../media/image40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eg"/><Relationship Id="rId3" Type="http://schemas.openxmlformats.org/officeDocument/2006/relationships/image" Target="../media/image43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jpeg"/><Relationship Id="rId3" Type="http://schemas.openxmlformats.org/officeDocument/2006/relationships/image" Target="../media/image45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jpeg"/><Relationship Id="rId3" Type="http://schemas.openxmlformats.org/officeDocument/2006/relationships/image" Target="../media/image48.jpeg"/><Relationship Id="rId4" Type="http://schemas.openxmlformats.org/officeDocument/2006/relationships/image" Target="../media/image33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jpeg"/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5" Type="http://schemas.openxmlformats.org/officeDocument/2006/relationships/image" Target="../media/image54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jpeg"/><Relationship Id="rId3" Type="http://schemas.openxmlformats.org/officeDocument/2006/relationships/image" Target="../media/image56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jpeg"/><Relationship Id="rId3" Type="http://schemas.openxmlformats.org/officeDocument/2006/relationships/image" Target="../media/image58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jpeg"/><Relationship Id="rId3" Type="http://schemas.openxmlformats.org/officeDocument/2006/relationships/image" Target="../media/image61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jpeg"/><Relationship Id="rId3" Type="http://schemas.openxmlformats.org/officeDocument/2006/relationships/image" Target="../media/image64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jpeg"/><Relationship Id="rId3" Type="http://schemas.openxmlformats.org/officeDocument/2006/relationships/image" Target="../media/image66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jpeg"/><Relationship Id="rId3" Type="http://schemas.openxmlformats.org/officeDocument/2006/relationships/image" Target="../media/image68.jpeg"/><Relationship Id="rId4" Type="http://schemas.openxmlformats.org/officeDocument/2006/relationships/image" Target="../media/image69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70.jpeg"/><Relationship Id="rId4" Type="http://schemas.openxmlformats.org/officeDocument/2006/relationships/image" Target="../media/image71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jpeg"/><Relationship Id="rId3" Type="http://schemas.openxmlformats.org/officeDocument/2006/relationships/image" Target="../media/image73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jpeg"/><Relationship Id="rId3" Type="http://schemas.openxmlformats.org/officeDocument/2006/relationships/image" Target="../media/image75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7.jpe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jpe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9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0.jpe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1.jpe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2.jpe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3.jpe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4.jpe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5.jpe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6.jpe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7.jpeg"/><Relationship Id="rId3" Type="http://schemas.openxmlformats.org/officeDocument/2006/relationships/image" Target="../media/image88.jpe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9.jpe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0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1.jpeg"/><Relationship Id="rId3" Type="http://schemas.openxmlformats.org/officeDocument/2006/relationships/image" Target="../media/image92.jpe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3.jpeg"/><Relationship Id="rId3" Type="http://schemas.openxmlformats.org/officeDocument/2006/relationships/image" Target="../media/image94.jpeg"/><Relationship Id="rId4" Type="http://schemas.openxmlformats.org/officeDocument/2006/relationships/image" Target="../media/image95.jpe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6.jpeg"/><Relationship Id="rId3" Type="http://schemas.openxmlformats.org/officeDocument/2006/relationships/image" Target="../media/image97.jpe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98.jpeg"/><Relationship Id="rId4" Type="http://schemas.openxmlformats.org/officeDocument/2006/relationships/image" Target="../media/image99.jpe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0.jpe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1.jpe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2.jpeg"/><Relationship Id="rId3" Type="http://schemas.openxmlformats.org/officeDocument/2006/relationships/image" Target="../media/image103.jpe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4.jpeg"/><Relationship Id="rId3" Type="http://schemas.openxmlformats.org/officeDocument/2006/relationships/image" Target="../media/image105.jpeg"/><Relationship Id="rId4" Type="http://schemas.openxmlformats.org/officeDocument/2006/relationships/image" Target="../media/image10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7.jpeg"/><Relationship Id="rId3" Type="http://schemas.openxmlformats.org/officeDocument/2006/relationships/image" Target="../media/image108.jpe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9.jpe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0.jpeg"/><Relationship Id="rId3" Type="http://schemas.openxmlformats.org/officeDocument/2006/relationships/image" Target="../media/image111.jpe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2.jpe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3.jpe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4.jpeg"/><Relationship Id="rId3" Type="http://schemas.openxmlformats.org/officeDocument/2006/relationships/image" Target="../media/image115.jpeg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6.jpe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7.jpeg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8.jpeg"/><Relationship Id="rId3" Type="http://schemas.openxmlformats.org/officeDocument/2006/relationships/image" Target="../media/image119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0.jpeg"/><Relationship Id="rId3" Type="http://schemas.openxmlformats.org/officeDocument/2006/relationships/image" Target="../media/image121.jpeg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2.jpeg"/><Relationship Id="rId3" Type="http://schemas.openxmlformats.org/officeDocument/2006/relationships/image" Target="../media/image123.jpeg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4.jpeg"/></Relationships>
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5.jpeg"/></Relationships>
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6.jpeg"/></Relationships>
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7.jpeg"/></Relationships>
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8.jpeg"/></Relationships>

</file>

<file path=ppt/slides/_rels/slide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9.jpeg"/></Relationships>

</file>

<file path=ppt/slides/_rels/slide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0.jpeg"/></Relationships>

</file>

<file path=ppt/slides/_rels/slide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1.jpeg"/><Relationship Id="rId3" Type="http://schemas.openxmlformats.org/officeDocument/2006/relationships/image" Target="../media/image132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
</file>

<file path=ppt/slides/_rels/slide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3.jpeg"/><Relationship Id="rId3" Type="http://schemas.openxmlformats.org/officeDocument/2006/relationships/image" Target="../media/image134.jpeg"/></Relationships>

</file>

<file path=ppt/slides/_rels/slide9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5.jpeg"/><Relationship Id="rId3" Type="http://schemas.openxmlformats.org/officeDocument/2006/relationships/image" Target="../media/image136.jpeg"/></Relationships>

</file>

<file path=ppt/slides/_rels/slide9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7.jpeg"/><Relationship Id="rId3" Type="http://schemas.openxmlformats.org/officeDocument/2006/relationships/image" Target="../media/image138.jpeg"/></Relationships>

</file>

<file path=ppt/slides/_rels/slide9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9.jpeg"/><Relationship Id="rId3" Type="http://schemas.openxmlformats.org/officeDocument/2006/relationships/image" Target="../media/image140.jpeg"/></Relationships>

</file>

<file path=ppt/slides/_rels/slide9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1.jpeg"/><Relationship Id="rId3" Type="http://schemas.openxmlformats.org/officeDocument/2006/relationships/image" Target="../media/image142.jpeg"/></Relationships>

</file>

<file path=ppt/slides/_rels/slide9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3.jpeg"/></Relationships>

</file>

<file path=ppt/slides/_rels/slide9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4.jpeg"/><Relationship Id="rId3" Type="http://schemas.openxmlformats.org/officeDocument/2006/relationships/image" Target="../media/image145.jpeg"/></Relationships>

</file>

<file path=ppt/slides/_rels/slide9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6.jpeg"/><Relationship Id="rId3" Type="http://schemas.openxmlformats.org/officeDocument/2006/relationships/image" Target="../media/image147.jpeg"/></Relationships>

</file>

<file path=ppt/slides/_rels/slide9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8.jpeg"/></Relationships>

</file>

<file path=ppt/slides/_rels/slide9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9.jpeg"/><Relationship Id="rId3" Type="http://schemas.openxmlformats.org/officeDocument/2006/relationships/image" Target="../media/image150.jpeg"/><Relationship Id="rId4" Type="http://schemas.openxmlformats.org/officeDocument/2006/relationships/image" Target="../media/image151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88;p14" descr="Google Shape;88;p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8839200" cy="6551725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Google Shape;90;p14"/>
          <p:cNvSpPr txBox="1"/>
          <p:nvPr/>
        </p:nvSpPr>
        <p:spPr>
          <a:xfrm>
            <a:off x="1033099" y="4060874"/>
            <a:ext cx="7297502" cy="1643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4500">
                <a:solidFill>
                  <a:srgbClr val="EEECE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pPr>
            <a:r>
              <a:t>      </a:t>
            </a:r>
            <a:r>
              <a:rPr sz="4400"/>
              <a:t>Laura Dowling: </a:t>
            </a:r>
            <a:endParaRPr sz="4400"/>
          </a:p>
          <a:p>
            <a:pPr>
              <a:defRPr sz="4400">
                <a:solidFill>
                  <a:srgbClr val="EEECE1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pPr>
            <a:r>
              <a:t>    L’Art du Bouquet   </a:t>
            </a:r>
            <a:r>
              <a:rPr sz="4500"/>
              <a:t>  </a:t>
            </a:r>
            <a:r>
              <a:rPr b="1" sz="5100">
                <a:solidFill>
                  <a:srgbClr val="D9D9D9"/>
                </a:solidFill>
                <a:latin typeface="Great Vibes"/>
                <a:ea typeface="Great Vibes"/>
                <a:cs typeface="Great Vibes"/>
                <a:sym typeface="Great Vibes"/>
              </a:rPr>
              <a:t>                           </a:t>
            </a:r>
            <a:r>
              <a:rPr b="1" sz="5100">
                <a:solidFill>
                  <a:srgbClr val="D9D9D9"/>
                </a:solidFill>
              </a:rPr>
              <a:t> </a:t>
            </a:r>
          </a:p>
        </p:txBody>
      </p:sp>
      <p:sp>
        <p:nvSpPr>
          <p:cNvPr id="126" name="Google Shape;91;p14"/>
          <p:cNvSpPr/>
          <p:nvPr/>
        </p:nvSpPr>
        <p:spPr>
          <a:xfrm>
            <a:off x="4396149" y="5714999"/>
            <a:ext cx="2110201" cy="2110201"/>
          </a:xfrm>
          <a:prstGeom prst="line">
            <a:avLst/>
          </a:prstGeom>
          <a:ln>
            <a:solidFill>
              <a:srgbClr val="1F497D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27" name="Google Shape;93;p14"/>
          <p:cNvSpPr txBox="1"/>
          <p:nvPr/>
        </p:nvSpPr>
        <p:spPr>
          <a:xfrm>
            <a:off x="2875800" y="4593975"/>
            <a:ext cx="6268200" cy="380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/>
            <a:r>
              <a:t>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EECE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44;p23" descr="Google Shape;144;p2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2400"/>
            <a:ext cx="4611702" cy="655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Google Shape;145;p23" descr="Google Shape;145;p2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64099" y="152400"/>
            <a:ext cx="4227500" cy="6127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693;p113" descr="Google Shape;693;p1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4549" y="152400"/>
            <a:ext cx="8083251" cy="65532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00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designing christmas_parisian chic_tree view_front parlor_december 2024_cropped (1).jpgGoogle Shape;698;p114" descr="designing christmas_parisian chic_tree view_front parlor_december 2024_cropped (1).jpgGoogle Shape;698;p1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4827326" cy="655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3" name="designing christmas_parisian chic_color palette.pngGoogle Shape;699;p114" descr="designing christmas_parisian chic_color palette.pngGoogle Shape;699;p11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63299" y="152400"/>
            <a:ext cx="3928301" cy="3859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24" name="designing christmas_parisian chic_plum and orchid wreath.jpgGoogle Shape;700;p114" descr="designing christmas_parisian chic_plum and orchid wreath.jpgGoogle Shape;700;p11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97774" y="4164274"/>
            <a:ext cx="3058024" cy="25413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AD1D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designing christmas_inside cover_pink and gold entrance_9.2_revised.jpgGoogle Shape;705;p115" descr="designing christmas_inside cover_pink and gold entrance_9.2_revised.jpgGoogle Shape;705;p1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83824"/>
            <a:ext cx="8839200" cy="6517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F9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710;p116" descr="Google Shape;710;p1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8839200" cy="6570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designing christmas_woodlands_entry way.jpgGoogle Shape;715;p117" descr="designing christmas_woodlands_entry way.jpgGoogle Shape;715;p1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4860751" cy="6553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1" name="designing christmas_woodlands_wreath_p. 105_8.18.jpgGoogle Shape;716;p117" descr="designing christmas_woodlands_wreath_p. 105_8.18.jpgGoogle Shape;716;p11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65549" y="152400"/>
            <a:ext cx="3826050" cy="4910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FF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designing christmas_emerald green color palette 1.pngGoogle Shape;721;p118" descr="designing christmas_emerald green color palette 1.pngGoogle Shape;721;p1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11574" y="116949"/>
            <a:ext cx="4832677" cy="6650827"/>
          </a:xfrm>
          <a:prstGeom prst="rect">
            <a:avLst/>
          </a:prstGeom>
          <a:ln w="12700">
            <a:miter lim="400000"/>
          </a:ln>
        </p:spPr>
      </p:pic>
      <p:pic>
        <p:nvPicPr>
          <p:cNvPr id="434" name="designing christmas_emerald green_tree_p. 136 replacement (brighter).jpgGoogle Shape;722;p118" descr="designing christmas_emerald green_tree_p. 136 replacement (brighter).jpgGoogle Shape;722;p11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54737"/>
            <a:ext cx="4364619" cy="65485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EECE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727;p119" descr="Google Shape;727;p11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8839200" cy="6602325"/>
          </a:xfrm>
          <a:prstGeom prst="rect">
            <a:avLst/>
          </a:prstGeom>
          <a:ln w="12700">
            <a:miter lim="400000"/>
          </a:ln>
        </p:spPr>
      </p:pic>
      <p:sp>
        <p:nvSpPr>
          <p:cNvPr id="437" name="Google Shape;728;p119"/>
          <p:cNvSpPr txBox="1"/>
          <p:nvPr/>
        </p:nvSpPr>
        <p:spPr>
          <a:xfrm>
            <a:off x="791850" y="152400"/>
            <a:ext cx="7560300" cy="2113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b="1" sz="5100">
                <a:solidFill>
                  <a:srgbClr val="424242"/>
                </a:solidFill>
                <a:latin typeface="Great Vibes"/>
                <a:ea typeface="Great Vibes"/>
                <a:cs typeface="Great Vibes"/>
                <a:sym typeface="Great Vibes"/>
              </a:defRPr>
            </a:pPr>
            <a:r>
              <a:t>       </a:t>
            </a:r>
            <a:r>
              <a:rPr sz="6300"/>
              <a:t>L’Art du Bouquet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EECE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reland_dublin government buildling.jpgGoogle Shape;150;p24" descr="ireland_dublin government buildling.jpgGoogle Shape;150;p2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8811873" cy="6553198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Google Shape;151;p24"/>
          <p:cNvSpPr txBox="1"/>
          <p:nvPr/>
        </p:nvSpPr>
        <p:spPr>
          <a:xfrm>
            <a:off x="707700" y="252750"/>
            <a:ext cx="7852200" cy="665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3200">
                <a:latin typeface="Homemade Apple"/>
                <a:ea typeface="Homemade Apple"/>
                <a:cs typeface="Homemade Apple"/>
                <a:sym typeface="Homemade Apple"/>
              </a:defRPr>
            </a:lvl1pPr>
          </a:lstStyle>
          <a:p>
            <a:pPr/>
            <a:r>
              <a:t>     Irish Inspiration – 2025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reland_st. stephens green park.jpgGoogle Shape;156;p25" descr="ireland_st. stephens green park.jpgGoogle Shape;156;p2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4914900" cy="655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ireland_dublin pub_temple bar.jpgGoogle Shape;157;p25" descr="ireland_dublin pub_temple bar.jpgGoogle Shape;157;p2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19700" y="152400"/>
            <a:ext cx="3771900" cy="45736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EECE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reland_achill island.jpgGoogle Shape;162;p26" descr="ireland_achill island.jpgGoogle Shape;162;p2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8862423" cy="65531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7;p27" descr="Google Shape;167;p2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2625" y="152400"/>
            <a:ext cx="7913076" cy="6553200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Google Shape;168;p27"/>
          <p:cNvSpPr txBox="1"/>
          <p:nvPr/>
        </p:nvSpPr>
        <p:spPr>
          <a:xfrm>
            <a:off x="1318812" y="5377474"/>
            <a:ext cx="6500702" cy="767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3500">
                <a:solidFill>
                  <a:srgbClr val="EFEFEF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pPr>
            <a:r>
              <a:t>  </a:t>
            </a:r>
            <a:r>
              <a:rPr b="1" sz="3800"/>
              <a:t>Seasonal Inspiration</a:t>
            </a:r>
            <a:r>
              <a:rPr sz="380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73;p28" descr="Google Shape;173;p2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03300" y="152400"/>
            <a:ext cx="4940699" cy="655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Google Shape;174;p28" descr="Google Shape;174;p2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6424" y="373624"/>
            <a:ext cx="3898500" cy="4391251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Google Shape;175;p28"/>
          <p:cNvSpPr txBox="1"/>
          <p:nvPr/>
        </p:nvSpPr>
        <p:spPr>
          <a:xfrm>
            <a:off x="186425" y="4969074"/>
            <a:ext cx="3778500" cy="1122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6200">
                <a:solidFill>
                  <a:srgbClr val="C27BA0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1pPr>
          </a:lstStyle>
          <a:p>
            <a:pPr/>
            <a:r>
              <a:t> Spring!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80;p29" descr="Google Shape;180;p2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4914900" cy="6553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Google Shape;181;p29" descr="Google Shape;181;p2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19700" y="152400"/>
            <a:ext cx="3771902" cy="48015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86;p30" descr="Google Shape;186;p3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8832774" cy="65531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bouquets_nebraska_yellow spring .jpgGoogle Shape;191;p31" descr="bouquets_nebraska_yellow spring .jpgGoogle Shape;191;p3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949" y="61534"/>
            <a:ext cx="4983050" cy="6644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bouquets_spring daffodils_2024_final.jpgGoogle Shape;192;p31" descr="bouquets_spring daffodils_2024_final.jpgGoogle Shape;192;p3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19700" y="0"/>
            <a:ext cx="3771900" cy="40967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9CB9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bouquets_peach ranunculas_2022.jpgGoogle Shape;197;p32" descr="bouquets_peach ranunculas_2022.jpgGoogle Shape;197;p3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8804449" cy="65531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EECE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98;p15" descr="Google Shape;98;p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100" y="85074"/>
            <a:ext cx="8934124" cy="6620527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Google Shape;99;p15"/>
          <p:cNvSpPr txBox="1"/>
          <p:nvPr/>
        </p:nvSpPr>
        <p:spPr>
          <a:xfrm>
            <a:off x="1242274" y="5377500"/>
            <a:ext cx="7096202" cy="779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b="1" sz="3900">
                <a:solidFill>
                  <a:srgbClr val="9900FF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1pPr>
          </a:lstStyle>
          <a:p>
            <a:pPr/>
            <a:r>
              <a:t>  Paris Inspiration 2025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bouquets_daffodils_easter (5).jpgGoogle Shape;202;p33" descr="bouquets_daffodils_easter (5).jpgGoogle Shape;202;p3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799" y="63475"/>
            <a:ext cx="8896878" cy="67102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6AA84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designing christmas_green bouquet.jpgGoogle Shape;207;p34" descr="designing christmas_green bouquet.jpgGoogle Shape;207;p3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68499"/>
            <a:ext cx="8862423" cy="65371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6AA84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bouquets_green peppers_2021.jpgGoogle Shape;212;p35" descr="bouquets_green peppers_2021.jpgGoogle Shape;212;p3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499" y="152400"/>
            <a:ext cx="8762075" cy="6553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674EA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bouquets_intro_violets (2).jpgGoogle Shape;217;p36" descr="bouquets_intro_violets (2).jpgGoogle Shape;217;p3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9050" y="152400"/>
            <a:ext cx="8694674" cy="655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222;p37" descr="Google Shape;222;p3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3775" y="152400"/>
            <a:ext cx="8616453" cy="6553201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Google Shape;224;p37"/>
          <p:cNvSpPr txBox="1"/>
          <p:nvPr/>
        </p:nvSpPr>
        <p:spPr>
          <a:xfrm>
            <a:off x="664950" y="5143500"/>
            <a:ext cx="7458300" cy="1735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3800">
                <a:solidFill>
                  <a:srgbClr val="FF00FF"/>
                </a:solidFill>
              </a:defRPr>
            </a:pPr>
            <a:r>
              <a:t> </a:t>
            </a:r>
            <a:r>
              <a:rPr sz="5100">
                <a:latin typeface="Homemade Apple"/>
                <a:ea typeface="Homemade Apple"/>
                <a:cs typeface="Homemade Apple"/>
                <a:sym typeface="Homemade Apple"/>
              </a:rPr>
              <a:t>T</a:t>
            </a:r>
            <a:r>
              <a:rPr b="1" sz="5100">
                <a:latin typeface="Dancing Script"/>
                <a:ea typeface="Dancing Script"/>
                <a:cs typeface="Dancing Script"/>
                <a:sym typeface="Dancing Script"/>
              </a:rPr>
              <a:t>echnique</a:t>
            </a:r>
            <a:r>
              <a:rPr b="1" sz="5100">
                <a:latin typeface="Homemade Apple"/>
                <a:ea typeface="Homemade Apple"/>
                <a:cs typeface="Homemade Apple"/>
                <a:sym typeface="Homemade Apple"/>
              </a:rPr>
              <a:t>:</a:t>
            </a:r>
            <a:r>
              <a:rPr b="1" sz="5000">
                <a:latin typeface="Dancing Script"/>
                <a:ea typeface="Dancing Script"/>
                <a:cs typeface="Dancing Script"/>
                <a:sym typeface="Dancing Script"/>
              </a:rPr>
              <a:t>The Garden Style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bouquets_small purple_GL.jpgGoogle Shape;229;p38" descr="bouquets_small purple_GL.jpgGoogle Shape;229;p3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150" y="152400"/>
            <a:ext cx="5158086" cy="655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nstagram_white bouquet_GL_enhanced final.jpgGoogle Shape;230;p38" descr="instagram_white bouquet_GL_enhanced final.jpgGoogle Shape;230;p3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78625" y="84249"/>
            <a:ext cx="3596127" cy="2527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Book photo_GL_pink woodlands.jpgGoogle Shape;231;p38" descr="Book photo_GL_pink woodlands.jpgGoogle Shape;231;p3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78625" y="2712874"/>
            <a:ext cx="3686752" cy="39927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designing christmas_birds and butterflies_table 6.jpgGoogle Shape;236;p39" descr="designing christmas_birds and butterflies_table 6.jpgGoogle Shape;236;p3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5551662" cy="655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67N4fixg.jpegGoogle Shape;237;p39" descr="67N4fixg.jpegGoogle Shape;237;p3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22750" y="152400"/>
            <a:ext cx="3141525" cy="31527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aH36AKdA.jpegGoogle Shape;238;p39" descr="aH36AKdA.jpegGoogle Shape;238;p3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22750" y="3457575"/>
            <a:ext cx="3141525" cy="32480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243;p40" descr="Google Shape;243;p4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8839200" cy="6551724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Google Shape;245;p40"/>
          <p:cNvSpPr txBox="1"/>
          <p:nvPr/>
        </p:nvSpPr>
        <p:spPr>
          <a:xfrm>
            <a:off x="595599" y="5156275"/>
            <a:ext cx="7538702" cy="817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4200">
                <a:solidFill>
                  <a:srgbClr val="FF00FF"/>
                </a:solidFill>
              </a:defRPr>
            </a:pPr>
            <a:r>
              <a:t>   </a:t>
            </a:r>
            <a:r>
              <a:rPr>
                <a:latin typeface="Homemade Apple"/>
                <a:ea typeface="Homemade Apple"/>
                <a:cs typeface="Homemade Apple"/>
                <a:sym typeface="Homemade Apple"/>
              </a:rPr>
              <a:t>A Northwest  Aesthetic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EECE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50;p41" descr="Google Shape;250;p4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349" y="152400"/>
            <a:ext cx="5065626" cy="6553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Google Shape;251;p41" descr="Google Shape;251;p4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19374" y="152400"/>
            <a:ext cx="3672226" cy="5509684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Google Shape;252;p41"/>
          <p:cNvSpPr txBox="1"/>
          <p:nvPr/>
        </p:nvSpPr>
        <p:spPr>
          <a:xfrm>
            <a:off x="527549" y="5662074"/>
            <a:ext cx="8644802" cy="2214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b="1" sz="7200">
                <a:solidFill>
                  <a:srgbClr val="FF00FF"/>
                </a:solidFill>
                <a:latin typeface="Great Vibes"/>
                <a:ea typeface="Great Vibes"/>
                <a:cs typeface="Great Vibes"/>
                <a:sym typeface="Great Vibes"/>
              </a:defRPr>
            </a:pPr>
            <a:r>
              <a:t>      I</a:t>
            </a:r>
            <a:r>
              <a:rPr sz="6200"/>
              <a:t>nteriors and Flowers</a:t>
            </a:r>
            <a:r>
              <a:rPr sz="550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8E7CC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57;p42" descr="Google Shape;257;p4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4914900" cy="6553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Google Shape;258;p42" descr="Google Shape;258;p4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19700" y="570762"/>
            <a:ext cx="3771899" cy="57164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EECE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04;p16" descr="Google Shape;104;p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22575"/>
            <a:ext cx="4315827" cy="61099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Google Shape;105;p16" descr="Google Shape;105;p1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68224" y="152400"/>
            <a:ext cx="4523375" cy="65524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900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63;p43" descr="Google Shape;263;p4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489962"/>
            <a:ext cx="8839200" cy="58780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68;p44" descr="Google Shape;268;p4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5647652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Google Shape;269;p44" descr="Google Shape;269;p4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00049" y="152400"/>
            <a:ext cx="3191553" cy="26982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Google Shape;270;p44" descr="Google Shape;270;p4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00049" y="2974550"/>
            <a:ext cx="3191552" cy="3676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1C23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76;p45" descr="Google Shape;276;p4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76200"/>
            <a:ext cx="8779075" cy="6705600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Google Shape;277;p45"/>
          <p:cNvSpPr txBox="1"/>
          <p:nvPr/>
        </p:nvSpPr>
        <p:spPr>
          <a:xfrm>
            <a:off x="121025" y="5649750"/>
            <a:ext cx="8779200" cy="970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b="1" sz="5200">
                <a:solidFill>
                  <a:srgbClr val="FF0000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pPr>
            <a:r>
              <a:t>  </a:t>
            </a:r>
            <a:r>
              <a:rPr sz="5100">
                <a:solidFill>
                  <a:srgbClr val="274E13"/>
                </a:solidFill>
              </a:rPr>
              <a:t>Home for the Holidays</a:t>
            </a:r>
            <a:r>
              <a:rPr>
                <a:solidFill>
                  <a:srgbClr val="274E13"/>
                </a:solidFill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6AA84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82;p46" descr="Google Shape;282;p4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76200"/>
            <a:ext cx="8839200" cy="6705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99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87;p47" descr="Google Shape;287;p4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2400"/>
            <a:ext cx="5487666" cy="655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Google Shape;288;p47" descr="Google Shape;288;p4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77299" y="152400"/>
            <a:ext cx="3456127" cy="36690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Google Shape;289;p47" descr="Google Shape;289;p4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77299" y="3973874"/>
            <a:ext cx="1816705" cy="2731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Google Shape;290;p47" descr="Google Shape;290;p4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483625" y="3661450"/>
            <a:ext cx="1727076" cy="31910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95;p48" descr="Google Shape;295;p4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4370984" cy="6553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Google Shape;296;p48" descr="Google Shape;296;p4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75783" y="152400"/>
            <a:ext cx="4315817" cy="64753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301;p49" descr="Google Shape;301;p4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449" y="152400"/>
            <a:ext cx="4465079" cy="655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Google Shape;302;p49" descr="Google Shape;302;p4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26524" y="152400"/>
            <a:ext cx="4465075" cy="6553200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Google Shape;304;p49"/>
          <p:cNvSpPr txBox="1"/>
          <p:nvPr/>
        </p:nvSpPr>
        <p:spPr>
          <a:xfrm>
            <a:off x="611049" y="269574"/>
            <a:ext cx="7602002" cy="1021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3800">
                <a:solidFill>
                  <a:srgbClr val="EFEFEF"/>
                </a:solidFill>
              </a:defRPr>
            </a:pPr>
            <a:r>
              <a:t>         </a:t>
            </a:r>
            <a:r>
              <a:rPr sz="5500">
                <a:latin typeface="Homemade Apple"/>
                <a:ea typeface="Homemade Apple"/>
                <a:cs typeface="Homemade Apple"/>
                <a:sym typeface="Homemade Apple"/>
              </a:rPr>
              <a:t>Paris Fleurs 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309;p50" descr="Google Shape;309;p5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8737604" cy="65532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EECE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314;p51" descr="Google Shape;314;p5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15086" y="0"/>
            <a:ext cx="519162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Google Shape;315;p51" descr="Google Shape;315;p5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57925"/>
            <a:ext cx="4043651" cy="57603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320;p52" descr="Google Shape;320;p5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9724" y="152400"/>
            <a:ext cx="7624552" cy="655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EECE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10;p17" descr="Google Shape;110;p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124" y="136149"/>
            <a:ext cx="8917101" cy="65694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EECE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325;p53" descr="Google Shape;325;p5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11026" y="152400"/>
            <a:ext cx="5735603" cy="655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Google Shape;326;p53" descr="Google Shape;326;p5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20425" y="152400"/>
            <a:ext cx="4520251" cy="655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331;p54" descr="Google Shape;331;p5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2400"/>
            <a:ext cx="5246774" cy="6553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Google Shape;332;p54" descr="Google Shape;332;p5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78524" y="612074"/>
            <a:ext cx="3592425" cy="53859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337;p55" descr="Google Shape;337;p5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5065625" cy="6553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Google Shape;338;p55" descr="Google Shape;338;p5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70424" y="152400"/>
            <a:ext cx="3621179" cy="36211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Google Shape;339;p55" descr="Google Shape;339;p5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40188" y="3925975"/>
            <a:ext cx="2681651" cy="27796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344;p56" descr="Google Shape;344;p5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3700" y="152424"/>
            <a:ext cx="3325701" cy="2143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Google Shape;345;p56" descr="Google Shape;345;p5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" y="2295549"/>
            <a:ext cx="3993112" cy="4113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Google Shape;346;p56" descr="Google Shape;346;p5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45500" y="0"/>
            <a:ext cx="502920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Google Shape;348;p56"/>
          <p:cNvSpPr txBox="1"/>
          <p:nvPr/>
        </p:nvSpPr>
        <p:spPr>
          <a:xfrm>
            <a:off x="4346099" y="5811449"/>
            <a:ext cx="4557001" cy="175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b="1" sz="5200">
                <a:solidFill>
                  <a:srgbClr val="EFEFEF"/>
                </a:solidFill>
                <a:latin typeface="Great Vibes"/>
                <a:ea typeface="Great Vibes"/>
                <a:cs typeface="Great Vibes"/>
                <a:sym typeface="Great Vibes"/>
              </a:defRPr>
            </a:lvl1pPr>
          </a:lstStyle>
          <a:p>
            <a:pPr/>
            <a:r>
              <a:t>Hotel de Crillon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EECE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353;p57" descr="Google Shape;353;p5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76199" y="152400"/>
            <a:ext cx="4370985" cy="6553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Google Shape;354;p57" descr="Google Shape;354;p5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3049" y="289200"/>
            <a:ext cx="4371401" cy="6416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7B7B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359;p58" descr="Google Shape;359;p5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2400"/>
            <a:ext cx="4709701" cy="6553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Google Shape;360;p58" descr="Google Shape;360;p5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09700" y="648150"/>
            <a:ext cx="4709701" cy="52183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6AA84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365;p59" descr="Google Shape;365;p5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2475" y="152400"/>
            <a:ext cx="8427899" cy="65532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Google Shape;366;p59" descr="Google Shape;366;p5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3975" y="152400"/>
            <a:ext cx="8724901" cy="65532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00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371;p60" descr="Google Shape;371;p6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3275" y="0"/>
            <a:ext cx="8677448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4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376;p61" descr="Google Shape;376;p6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8811873" cy="65531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381;p62"/>
          <p:cNvSpPr txBox="1"/>
          <p:nvPr>
            <p:ph type="title"/>
          </p:nvPr>
        </p:nvSpPr>
        <p:spPr>
          <a:xfrm>
            <a:off x="311699" y="791156"/>
            <a:ext cx="8520602" cy="10179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7" name="Google Shape;382;p62"/>
          <p:cNvSpPr txBox="1"/>
          <p:nvPr>
            <p:ph type="body" idx="1"/>
          </p:nvPr>
        </p:nvSpPr>
        <p:spPr>
          <a:xfrm>
            <a:off x="311699" y="2048843"/>
            <a:ext cx="8520602" cy="60735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</a:p>
        </p:txBody>
      </p:sp>
      <p:pic>
        <p:nvPicPr>
          <p:cNvPr id="268" name="Google Shape;383;p62" descr="Google Shape;383;p6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124" y="0"/>
            <a:ext cx="891353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Google Shape;385;p62"/>
          <p:cNvSpPr txBox="1"/>
          <p:nvPr/>
        </p:nvSpPr>
        <p:spPr>
          <a:xfrm>
            <a:off x="657150" y="219050"/>
            <a:ext cx="7863600" cy="817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4200">
                <a:latin typeface="Homemade Apple"/>
                <a:ea typeface="Homemade Apple"/>
                <a:cs typeface="Homemade Apple"/>
                <a:sym typeface="Homemade Apple"/>
              </a:defRPr>
            </a:lvl1pPr>
          </a:lstStyle>
          <a:p>
            <a:pPr/>
            <a:r>
              <a:t>       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EECE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15;p18" descr="Google Shape;115;p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4697549" cy="655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Google Shape;116;p18" descr="Google Shape;116;p1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19375" y="289300"/>
            <a:ext cx="3989250" cy="60922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390;p63"/>
          <p:cNvSpPr txBox="1"/>
          <p:nvPr>
            <p:ph type="title"/>
          </p:nvPr>
        </p:nvSpPr>
        <p:spPr>
          <a:xfrm>
            <a:off x="311699" y="593366"/>
            <a:ext cx="8520602" cy="7635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2" name="Google Shape;391;p63"/>
          <p:cNvSpPr txBox="1"/>
          <p:nvPr>
            <p:ph type="body" idx="1"/>
          </p:nvPr>
        </p:nvSpPr>
        <p:spPr>
          <a:xfrm>
            <a:off x="199674" y="1536624"/>
            <a:ext cx="8632502" cy="4555202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</a:p>
        </p:txBody>
      </p:sp>
      <p:pic>
        <p:nvPicPr>
          <p:cNvPr id="273" name="Google Shape;392;p63" descr="Google Shape;392;p6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9674" y="69774"/>
            <a:ext cx="8744651" cy="6718453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Google Shape;393;p63"/>
          <p:cNvSpPr txBox="1"/>
          <p:nvPr/>
        </p:nvSpPr>
        <p:spPr>
          <a:xfrm>
            <a:off x="1048675" y="5476425"/>
            <a:ext cx="7240801" cy="1960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4700">
                <a:solidFill>
                  <a:srgbClr val="EEECE1"/>
                </a:solidFill>
                <a:latin typeface="Great Vibes"/>
                <a:ea typeface="Great Vibes"/>
                <a:cs typeface="Great Vibes"/>
                <a:sym typeface="Great Vibes"/>
              </a:defRPr>
            </a:pPr>
            <a:r>
              <a:t>    </a:t>
            </a:r>
            <a:r>
              <a:rPr b="1" sz="5800"/>
              <a:t>White House Style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274E1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398;p64"/>
          <p:cNvSpPr txBox="1"/>
          <p:nvPr>
            <p:ph type="title"/>
          </p:nvPr>
        </p:nvSpPr>
        <p:spPr>
          <a:xfrm>
            <a:off x="311699" y="593366"/>
            <a:ext cx="8520602" cy="7635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7" name="Google Shape;399;p64"/>
          <p:cNvSpPr txBox="1"/>
          <p:nvPr>
            <p:ph type="body" idx="1"/>
          </p:nvPr>
        </p:nvSpPr>
        <p:spPr>
          <a:xfrm>
            <a:off x="311699" y="1536632"/>
            <a:ext cx="8520602" cy="4555202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</a:p>
        </p:txBody>
      </p:sp>
      <p:pic>
        <p:nvPicPr>
          <p:cNvPr id="278" name="Google Shape;400;p64" descr="Google Shape;400;p6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4750" y="0"/>
            <a:ext cx="8169724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Google Shape;401;p64"/>
          <p:cNvSpPr txBox="1"/>
          <p:nvPr/>
        </p:nvSpPr>
        <p:spPr>
          <a:xfrm>
            <a:off x="629650" y="5871000"/>
            <a:ext cx="8083199" cy="792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b="1" sz="4000">
                <a:solidFill>
                  <a:srgbClr val="EFEFEF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pPr>
            <a:r>
              <a:t>My First State Dinne: India</a:t>
            </a:r>
            <a:r>
              <a:rPr>
                <a:latin typeface="Dancing Script"/>
                <a:ea typeface="Dancing Script"/>
                <a:cs typeface="Dancing Script"/>
                <a:sym typeface="Dancing Script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406;p65" descr="Google Shape;406;p6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24301" y="0"/>
            <a:ext cx="10364401" cy="71319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411;p66" descr="Google Shape;411;p6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8839200" cy="65403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416;p67" descr="Google Shape;416;p6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8839200" cy="65354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421;p68"/>
          <p:cNvSpPr txBox="1"/>
          <p:nvPr>
            <p:ph type="title"/>
          </p:nvPr>
        </p:nvSpPr>
        <p:spPr>
          <a:xfrm>
            <a:off x="311699" y="593366"/>
            <a:ext cx="8520602" cy="7635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8" name="Google Shape;422;p68"/>
          <p:cNvSpPr txBox="1"/>
          <p:nvPr>
            <p:ph type="body" idx="1"/>
          </p:nvPr>
        </p:nvSpPr>
        <p:spPr>
          <a:xfrm>
            <a:off x="311699" y="1536632"/>
            <a:ext cx="8520602" cy="4555202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</a:p>
        </p:txBody>
      </p:sp>
      <p:pic>
        <p:nvPicPr>
          <p:cNvPr id="289" name="Google Shape;423;p68" descr="Google Shape;423;p6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9275" y="112574"/>
            <a:ext cx="9144004" cy="6632850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Google Shape;425;p68"/>
          <p:cNvSpPr txBox="1"/>
          <p:nvPr/>
        </p:nvSpPr>
        <p:spPr>
          <a:xfrm>
            <a:off x="658099" y="623449"/>
            <a:ext cx="8520602" cy="380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/>
            <a:r>
              <a:t>K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EECE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430;p69" descr="Google Shape;430;p6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600" y="63275"/>
            <a:ext cx="8799725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435;p70" descr="Google Shape;435;p7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525" y="152400"/>
            <a:ext cx="5067299" cy="655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Google Shape;436;p70" descr="Google Shape;436;p7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72824" y="152400"/>
            <a:ext cx="3818777" cy="6471276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Google Shape;437;p70"/>
          <p:cNvSpPr txBox="1"/>
          <p:nvPr/>
        </p:nvSpPr>
        <p:spPr>
          <a:xfrm>
            <a:off x="105524" y="5609575"/>
            <a:ext cx="9038402" cy="1414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b="1" i="1" sz="2900">
                <a:solidFill>
                  <a:srgbClr val="EEECE1"/>
                </a:solidFill>
              </a:defRPr>
            </a:pPr>
            <a:r>
              <a:t>   </a:t>
            </a:r>
            <a:r>
              <a:rPr sz="4000">
                <a:latin typeface="Great Vibes"/>
                <a:ea typeface="Great Vibes"/>
                <a:cs typeface="Great Vibes"/>
                <a:sym typeface="Great Vibes"/>
              </a:rPr>
              <a:t>Behind the scenes: The White House Christmas</a:t>
            </a:r>
            <a:r>
              <a:rPr i="0" sz="3600">
                <a:solidFill>
                  <a:srgbClr val="CC0000"/>
                </a:solidFill>
                <a:latin typeface="Great Vibes"/>
                <a:ea typeface="Great Vibes"/>
                <a:cs typeface="Great Vibes"/>
                <a:sym typeface="Great Vibes"/>
              </a:rPr>
              <a:t> </a:t>
            </a:r>
            <a:r>
              <a:rPr i="0" sz="3600">
                <a:solidFill>
                  <a:srgbClr val="CC0000"/>
                </a:solidFill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442;p71" descr="Google Shape;442;p7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374" y="204275"/>
            <a:ext cx="9144001" cy="64756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447;p72" descr="Google Shape;447;p7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31325"/>
            <a:ext cx="9144000" cy="66099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EECE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21;p19" descr="Google Shape;121;p1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4680526" cy="655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Google Shape;122;p19" descr="Google Shape;122;p1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85325" y="152400"/>
            <a:ext cx="4006274" cy="53416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452;p73" descr="Google Shape;452;p7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5135701" cy="6540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Google Shape;453;p73" descr="Google Shape;453;p7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40500" y="516425"/>
            <a:ext cx="3551100" cy="55359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458;p74" descr="Google Shape;458;p7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074" y="152400"/>
            <a:ext cx="4076701" cy="6553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Google Shape;459;p74" descr="Google Shape;459;p7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02175" y="152400"/>
            <a:ext cx="4589425" cy="36484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Google Shape;460;p74" descr="Google Shape;460;p7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02175" y="3953224"/>
            <a:ext cx="4589425" cy="27523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38761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465;p75" descr="Google Shape;465;p7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4914902" cy="65532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Google Shape;466;p75" descr="Google Shape;466;p7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19701" y="152400"/>
            <a:ext cx="3692576" cy="6553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471;p76" descr="Google Shape;471;p7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0"/>
            <a:ext cx="8839204" cy="37247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Google Shape;472;p76" descr="Google Shape;472;p7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9625" y="3877123"/>
            <a:ext cx="4329301" cy="2828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Google Shape;473;p76" descr="Google Shape;473;p7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60877" y="3877124"/>
            <a:ext cx="3560152" cy="28284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478;p77" descr="Google Shape;478;p7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75849"/>
            <a:ext cx="9144004" cy="62534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483;p78" descr="Google Shape;483;p78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3750" y="469725"/>
            <a:ext cx="8376526" cy="6012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488;p79" descr="Google Shape;488;p7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2500" y="0"/>
            <a:ext cx="7519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Google Shape;489;p79"/>
          <p:cNvSpPr txBox="1"/>
          <p:nvPr/>
        </p:nvSpPr>
        <p:spPr>
          <a:xfrm>
            <a:off x="812500" y="309850"/>
            <a:ext cx="7367400" cy="1884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b="1" sz="5600">
                <a:solidFill>
                  <a:srgbClr val="888888"/>
                </a:solidFill>
                <a:latin typeface="Great Vibes"/>
                <a:ea typeface="Great Vibes"/>
                <a:cs typeface="Great Vibes"/>
                <a:sym typeface="Great Vibes"/>
              </a:defRPr>
            </a:pPr>
            <a:r>
              <a:t> Signature</a:t>
            </a:r>
            <a:r>
              <a:rPr sz="5400"/>
              <a:t>                    </a:t>
            </a:r>
            <a:r>
              <a:t>Elements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EECE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494;p80" descr="Google Shape;494;p8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9975" y="152400"/>
            <a:ext cx="8544052" cy="655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EECE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499;p81" descr="Google Shape;499;p8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599" y="0"/>
            <a:ext cx="4977026" cy="66416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Google Shape;500;p81" descr="Google Shape;500;p8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60150" y="567250"/>
            <a:ext cx="3914677" cy="4809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505;p82" descr="Google Shape;505;p8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4894675" cy="655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Google Shape;506;p82" descr="Google Shape;506;p8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99474" y="152400"/>
            <a:ext cx="3792127" cy="3243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Google Shape;507;p82" descr="Google Shape;507;p8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36725" y="3490974"/>
            <a:ext cx="3654877" cy="33670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EECE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27;p20" descr="Google Shape;127;p2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4914900" cy="655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Google Shape;128;p20" descr="Google Shape;128;p2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18924" y="221224"/>
            <a:ext cx="3771903" cy="51902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512;p83" descr="Google Shape;512;p8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4386934" cy="655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Google Shape;513;p83" descr="Google Shape;513;p8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91733" y="152400"/>
            <a:ext cx="4299867" cy="64231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518;p84" descr="Google Shape;518;p8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8839201" cy="6562725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Google Shape;519;p84"/>
          <p:cNvSpPr txBox="1"/>
          <p:nvPr/>
        </p:nvSpPr>
        <p:spPr>
          <a:xfrm>
            <a:off x="476474" y="391399"/>
            <a:ext cx="7794002" cy="868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3500">
                <a:solidFill>
                  <a:srgbClr val="F5F5F5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pPr>
            <a:r>
              <a:t>        </a:t>
            </a:r>
            <a:r>
              <a:rPr b="1" sz="4500"/>
              <a:t>Favorite Projects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524;p85" descr="Google Shape;524;p8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999" y="152400"/>
            <a:ext cx="4644101" cy="6553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Google Shape;525;p85" descr="Google Shape;525;p8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28499" y="152400"/>
            <a:ext cx="4063100" cy="655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530;p86" descr="Google Shape;530;p8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2964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535;p87" descr="Google Shape;535;p8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8839200" cy="65627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540;p88" descr="Google Shape;540;p8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4933950" cy="5448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Google Shape;541;p88" descr="Google Shape;541;p8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76799" y="1000125"/>
            <a:ext cx="3752850" cy="3752849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Google Shape;543;p88"/>
          <p:cNvSpPr txBox="1"/>
          <p:nvPr/>
        </p:nvSpPr>
        <p:spPr>
          <a:xfrm>
            <a:off x="203100" y="5806499"/>
            <a:ext cx="8737800" cy="1275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b="1" sz="3600">
                <a:latin typeface="Great Vibes"/>
                <a:ea typeface="Great Vibes"/>
                <a:cs typeface="Great Vibes"/>
                <a:sym typeface="Great Vibes"/>
              </a:defRPr>
            </a:lvl1pPr>
          </a:lstStyle>
          <a:p>
            <a:pPr/>
            <a:r>
              <a:t>2019 USPS Holiday Wreaths Forever Stamps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EECE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548;p89" descr="Google Shape;548;p8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9650" y="152400"/>
            <a:ext cx="8564699" cy="655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554;p90"/>
          <p:cNvSpPr txBox="1"/>
          <p:nvPr>
            <p:ph type="title"/>
          </p:nvPr>
        </p:nvSpPr>
        <p:spPr>
          <a:xfrm>
            <a:off x="311699" y="791156"/>
            <a:ext cx="8520602" cy="10179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2" name="Google Shape;555;p90"/>
          <p:cNvSpPr txBox="1"/>
          <p:nvPr>
            <p:ph type="body" idx="1"/>
          </p:nvPr>
        </p:nvSpPr>
        <p:spPr>
          <a:xfrm>
            <a:off x="311699" y="2048843"/>
            <a:ext cx="8520602" cy="60735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</a:p>
        </p:txBody>
      </p:sp>
      <p:pic>
        <p:nvPicPr>
          <p:cNvPr id="353" name="Google Shape;556;p90" descr="Google Shape;556;p9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1842" y="251925"/>
            <a:ext cx="5840317" cy="4810015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Google Shape;558;p90"/>
          <p:cNvSpPr txBox="1"/>
          <p:nvPr/>
        </p:nvSpPr>
        <p:spPr>
          <a:xfrm>
            <a:off x="144599" y="5581524"/>
            <a:ext cx="8999402" cy="565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b="1" i="1" sz="2600">
                <a:solidFill>
                  <a:srgbClr val="EEECE1"/>
                </a:solidFill>
              </a:defRPr>
            </a:lvl1pPr>
          </a:lstStyle>
          <a:p>
            <a:pPr/>
            <a:r>
              <a:t>     Floral diplomacy: flowers as a strategic tool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563;p91"/>
          <p:cNvSpPr txBox="1"/>
          <p:nvPr>
            <p:ph type="title"/>
          </p:nvPr>
        </p:nvSpPr>
        <p:spPr>
          <a:xfrm>
            <a:off x="311699" y="593366"/>
            <a:ext cx="8520602" cy="7635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7" name="Google Shape;564;p91"/>
          <p:cNvSpPr txBox="1"/>
          <p:nvPr>
            <p:ph type="body" idx="1"/>
          </p:nvPr>
        </p:nvSpPr>
        <p:spPr>
          <a:xfrm>
            <a:off x="311699" y="1536632"/>
            <a:ext cx="8520602" cy="4555202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</a:p>
        </p:txBody>
      </p:sp>
      <p:pic>
        <p:nvPicPr>
          <p:cNvPr id="358" name="Google Shape;565;p91" descr="Google Shape;565;p9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600" y="152400"/>
            <a:ext cx="8841024" cy="6553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570;p92"/>
          <p:cNvSpPr txBox="1"/>
          <p:nvPr>
            <p:ph type="title"/>
          </p:nvPr>
        </p:nvSpPr>
        <p:spPr>
          <a:xfrm>
            <a:off x="311699" y="791156"/>
            <a:ext cx="8520602" cy="10179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1" name="Google Shape;571;p92"/>
          <p:cNvSpPr txBox="1"/>
          <p:nvPr>
            <p:ph type="body" idx="1"/>
          </p:nvPr>
        </p:nvSpPr>
        <p:spPr>
          <a:xfrm>
            <a:off x="311699" y="2048843"/>
            <a:ext cx="8520602" cy="60735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</a:p>
        </p:txBody>
      </p:sp>
      <p:pic>
        <p:nvPicPr>
          <p:cNvPr id="362" name="Google Shape;572;p92" descr="Google Shape;572;p9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5185475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3" name="Google Shape;573;p92" descr="Google Shape;573;p9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85474" y="0"/>
            <a:ext cx="3958526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33;p21" descr="Google Shape;133;p2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06774" y="152400"/>
            <a:ext cx="4572001" cy="6553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134;p21" descr="Google Shape;134;p2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2400" y="152400"/>
            <a:ext cx="4101976" cy="54693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EECE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578;p93"/>
          <p:cNvSpPr txBox="1"/>
          <p:nvPr>
            <p:ph type="title"/>
          </p:nvPr>
        </p:nvSpPr>
        <p:spPr>
          <a:xfrm>
            <a:off x="311699" y="593366"/>
            <a:ext cx="8520602" cy="7635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6" name="Google Shape;579;p93"/>
          <p:cNvSpPr txBox="1"/>
          <p:nvPr>
            <p:ph type="body" idx="1"/>
          </p:nvPr>
        </p:nvSpPr>
        <p:spPr>
          <a:xfrm>
            <a:off x="311699" y="1536632"/>
            <a:ext cx="8520602" cy="4555202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</a:p>
        </p:txBody>
      </p:sp>
      <p:pic>
        <p:nvPicPr>
          <p:cNvPr id="367" name="Google Shape;580;p93" descr="Google Shape;580;p9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0075" y="0"/>
            <a:ext cx="5440801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Google Shape;581;p93" descr="Google Shape;581;p9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70724" y="185900"/>
            <a:ext cx="4008726" cy="64035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EECE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586;p94" descr="Google Shape;586;p9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2400"/>
            <a:ext cx="4998900" cy="6553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Google Shape;587;p94" descr="Google Shape;587;p9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30650" y="441574"/>
            <a:ext cx="3840301" cy="56314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wreaths_sunflowers_AHS gala 2023.jpgGoogle Shape;592;p95" descr="wreaths_sunflowers_AHS gala 2023.jpgGoogle Shape;592;p9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328950"/>
            <a:ext cx="8839200" cy="6200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AHS gala 2023_table centerpiece_revised.jpgGoogle Shape;597;p96" descr="AHS gala 2023_table centerpiece_revised.jpgGoogle Shape;597;p9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8778173" cy="655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BF9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AHS gala_head table.jpgGoogle Shape;602;p97" descr="AHS gala_head table.jpgGoogle Shape;602;p9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8839200" cy="65707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AHS gala_Laura_Margot_Barry and flowers.jpgGoogle Shape;607;p98" descr="AHS gala_Laura_Margot_Barry and flowers.jpgGoogle Shape;607;p9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8839200" cy="65202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76A5A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AHS gala 2023_flower truck_revised.jpgGoogle Shape;612;p99" descr="AHS gala 2023_flower truck_revised.jpgGoogle Shape;612;p9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345788"/>
            <a:ext cx="8839200" cy="61664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3C47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617;p100" descr="Google Shape;617;p10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8839200" cy="65497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6AA84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AHS gala_table setting.jpegGoogle Shape;622;p101" descr="AHS gala_table setting.jpegGoogle Shape;622;p10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2362" y="152400"/>
            <a:ext cx="8879274" cy="65531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AHS gala_table setting_EK 9_2025.jpgGoogle Shape;627;p102" descr="AHS gala_table setting_EK 9_2025.jpgGoogle Shape;627;p10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4367735" cy="655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8" name="AHS gala 2022_tent and flowers_2025.jpgGoogle Shape;628;p102" descr="AHS gala 2022_tent and flowers_2025.jpgGoogle Shape;628;p10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72534" y="152400"/>
            <a:ext cx="4319066" cy="64801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EECE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39;p22" descr="Google Shape;139;p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8866800" cy="65694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9D9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633;p103" descr="Google Shape;633;p10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04800"/>
            <a:ext cx="5336052" cy="655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" name="Google Shape;634;p103" descr="Google Shape;634;p10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21124" y="114825"/>
            <a:ext cx="3621501" cy="4905277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Google Shape;635;p103"/>
          <p:cNvSpPr txBox="1"/>
          <p:nvPr/>
        </p:nvSpPr>
        <p:spPr>
          <a:xfrm>
            <a:off x="68074" y="374374"/>
            <a:ext cx="4952102" cy="957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3700">
                <a:solidFill>
                  <a:srgbClr val="FFFFFF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pPr>
            <a:r>
              <a:t>   </a:t>
            </a:r>
            <a:r>
              <a:rPr sz="5100"/>
              <a:t>Cheekwood</a:t>
            </a:r>
            <a:r>
              <a:rPr sz="500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640;p104" descr="Google Shape;640;p10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6105229" cy="655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5" name="Google Shape;641;p104" descr="Google Shape;641;p10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10025" y="152400"/>
            <a:ext cx="2581574" cy="48166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CCC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cheekwood silver room_tree cropped_revised.jpgGoogle Shape;646;p105" descr="cheekwood silver room_tree cropped_revised.jpgGoogle Shape;646;p10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2400"/>
            <a:ext cx="5323903" cy="655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cheekwood_green hallway_flowers and fresco.jpgGoogle Shape;647;p105" descr="cheekwood_green hallway_flowers and fresco.jpgGoogle Shape;647;p10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23899" y="152400"/>
            <a:ext cx="3820100" cy="52742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652;p106" descr="Google Shape;652;p10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4544399" cy="655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" name="Google Shape;653;p106" descr="Google Shape;653;p10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49198" y="152400"/>
            <a:ext cx="4142401" cy="62151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EECE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658;p107" descr="Google Shape;658;p10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4357200" cy="6537395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" name="Google Shape;659;p107" descr="Google Shape;659;p10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61999" y="152400"/>
            <a:ext cx="4329600" cy="64959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664;p108" descr="Google Shape;664;p10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8839200" cy="6603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669;p109" descr="Google Shape;669;p10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4510350" cy="655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" name="Google Shape;670;p109" descr="Google Shape;670;p10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15149" y="152400"/>
            <a:ext cx="4176451" cy="64673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EECE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675;p110" descr="Google Shape;675;p1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20124" y="0"/>
            <a:ext cx="4623875" cy="655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" name="Google Shape;676;p110" descr="Google Shape;676;p1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2400" y="152400"/>
            <a:ext cx="4215325" cy="63245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681;p111" descr="Google Shape;681;p1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152400"/>
            <a:ext cx="8798725" cy="65532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EECE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686;p112" descr="Google Shape;686;p112"/>
          <p:cNvPicPr>
            <a:picLocks noChangeAspect="1"/>
          </p:cNvPicPr>
          <p:nvPr/>
        </p:nvPicPr>
        <p:blipFill>
          <a:blip r:embed="rId2">
            <a:extLst/>
          </a:blip>
          <a:srcRect l="0" t="0" r="4176" b="0"/>
          <a:stretch>
            <a:fillRect/>
          </a:stretch>
        </p:blipFill>
        <p:spPr>
          <a:xfrm>
            <a:off x="85075" y="152400"/>
            <a:ext cx="4696801" cy="655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7" name="Google Shape;687;p112" descr="Google Shape;687;p1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72925" y="152400"/>
            <a:ext cx="4209725" cy="3557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8" name="Google Shape;688;p112" descr="Google Shape;688;p11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15400" y="3862175"/>
            <a:ext cx="3072277" cy="28434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 thruBlk="1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CE5CD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