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Shape 11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idx="1"/>
          </p:nvPr>
        </p:nvSpPr>
        <p:spPr>
          <a:xfrm rot="5400000">
            <a:off x="2309017" y="-251619"/>
            <a:ext cx="4525964" cy="8229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/>
          <p:nvPr>
            <p:ph type="title"/>
          </p:nvPr>
        </p:nvSpPr>
        <p:spPr>
          <a:xfrm rot="5400000">
            <a:off x="4732337" y="2171700"/>
            <a:ext cx="5851526" cy="2057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5" name="Body Level One…"/>
          <p:cNvSpPr txBox="1"/>
          <p:nvPr>
            <p:ph type="body" idx="1"/>
          </p:nvPr>
        </p:nvSpPr>
        <p:spPr>
          <a:xfrm rot="5400000">
            <a:off x="541337" y="190501"/>
            <a:ext cx="5851526" cy="6019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9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</a:lvl1pPr>
            <a:lvl2pPr marL="228600" indent="457200">
              <a:buClrTx/>
              <a:buSzTx/>
              <a:buFontTx/>
              <a:buNone/>
            </a:lvl2pPr>
            <a:lvl3pPr marL="228600" indent="914400">
              <a:buClrTx/>
              <a:buSzTx/>
              <a:buFontTx/>
              <a:buNone/>
            </a:lvl3pPr>
            <a:lvl4pPr marL="228600" indent="1371600">
              <a:buClrTx/>
              <a:buSzTx/>
              <a:buFontTx/>
              <a:buNone/>
            </a:lvl4pPr>
            <a:lvl5pPr marL="228600" indent="1828800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Google Shape;36;p6"/>
          <p:cNvSpPr txBox="1"/>
          <p:nvPr>
            <p:ph type="body" sz="half" idx="2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</a:lvl1pPr>
            <a:lvl2pPr marL="228600" indent="457200">
              <a:buClrTx/>
              <a:buSzTx/>
              <a:buFontTx/>
              <a:buNone/>
            </a:lvl2pPr>
            <a:lvl3pPr marL="228600" indent="914400">
              <a:buClrTx/>
              <a:buSzTx/>
              <a:buFontTx/>
              <a:buNone/>
            </a:lvl3pPr>
            <a:lvl4pPr marL="228600" indent="1371600">
              <a:buClrTx/>
              <a:buSzTx/>
              <a:buFontTx/>
              <a:buNone/>
            </a:lvl4pPr>
            <a:lvl5pPr marL="228600" indent="1828800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Google Shape;43;p7"/>
          <p:cNvSpPr txBox="1"/>
          <p:nvPr>
            <p:ph type="body" sz="half" idx="2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58" name="Google Shape;44;p7"/>
          <p:cNvSpPr txBox="1"/>
          <p:nvPr>
            <p:ph type="body" sz="quarter" idx="22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marL="228600" indent="0">
              <a:buClrTx/>
              <a:buSzTx/>
              <a:buFontTx/>
              <a:buNone/>
            </a:pPr>
          </a:p>
        </p:txBody>
      </p:sp>
      <p:sp>
        <p:nvSpPr>
          <p:cNvPr id="59" name="Google Shape;45;p7"/>
          <p:cNvSpPr txBox="1"/>
          <p:nvPr>
            <p:ph type="body" sz="half" idx="23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Google Shape;57;p9"/>
          <p:cNvSpPr txBox="1"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28600" indent="0">
              <a:buClrTx/>
              <a:buSzTx/>
              <a:buFontTx/>
              <a:buNone/>
            </a:pP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86" name="Google Shape;63;p10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7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</a:lvl1pPr>
            <a:lvl2pPr marL="228600" indent="457200">
              <a:buClrTx/>
              <a:buSzTx/>
              <a:buFontTx/>
              <a:buNone/>
            </a:lvl2pPr>
            <a:lvl3pPr marL="228600" indent="914400">
              <a:buClrTx/>
              <a:buSzTx/>
              <a:buFontTx/>
              <a:buNone/>
            </a:lvl3pPr>
            <a:lvl4pPr marL="228600" indent="1371600">
              <a:buClrTx/>
              <a:buSzTx/>
              <a:buFontTx/>
              <a:buNone/>
            </a:lvl4pPr>
            <a:lvl5pPr marL="228600" indent="1828800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CE5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144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–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3716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8288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–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60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»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7432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2004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576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1148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Relationship Id="rId4" Type="http://schemas.openxmlformats.org/officeDocument/2006/relationships/image" Target="../media/image95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Relationship Id="rId3" Type="http://schemas.openxmlformats.org/officeDocument/2006/relationships/image" Target="../media/image97.jpeg"/><Relationship Id="rId4" Type="http://schemas.openxmlformats.org/officeDocument/2006/relationships/image" Target="../media/image98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27B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924" y="195949"/>
            <a:ext cx="8705476" cy="6466101"/>
          </a:xfrm>
          <a:prstGeom prst="rect">
            <a:avLst/>
          </a:prstGeom>
          <a:ln>
            <a:solidFill>
              <a:srgbClr val="FF00FF"/>
            </a:solidFill>
          </a:ln>
        </p:spPr>
      </p:pic>
    </p:spTree>
  </p:cSld>
  <p:clrMapOvr>
    <a:masterClrMapping/>
  </p:clrMapOvr>
  <p:transition xmlns:p14="http://schemas.microsoft.com/office/powerpoint/2010/main" spd="med"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1C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bouquets_citrus desert_2025.jpgGoogle Shape;129;p22" descr="bouquets_citrus desert_2025.jpgGoogle Shape;129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81727" cy="6553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6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bouquets_AIFD_french meadow_option.jpegGoogle Shape;134;p23" descr="bouquets_AIFD_french meadow_option.jpegGoogle Shape;134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15749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bouquets_AIFD_interiors collection_1.jpgGoogle Shape;139;p24" descr="bouquets_AIFD_interiors collection_1.jpgGoogle Shape;139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925" y="152400"/>
            <a:ext cx="8220152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41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bouquets_parisian 2_AIFD_revised_facebook.jpgGoogle Shape;144;p25" descr="bouquets_parisian 2_AIFD_revised_facebook.jpgGoogle Shape;144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2774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9CB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bouquets_tranquility_gentle peach_aifd.jpgGoogle Shape;149;p26" descr="bouquets_tranquility_gentle peach_aifd.jpgGoogle Shape;149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15749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4A7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bouquets_antique vintage 2.jpgGoogle Shape;154;p27" descr="bouquets_antique vintage 2.jpgGoogle Shape;154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25" y="152400"/>
            <a:ext cx="5065625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bouquets_blue catherine.jpgGoogle Shape;155;p27" descr="bouquets_blue catherine.jpgGoogle Shape;155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9949" y="152400"/>
            <a:ext cx="3841650" cy="5054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A8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bouquets_aperol spritz_Louisville.jpegGoogle Shape;160;p28" descr="bouquets_aperol spritz_Louisville.jpegGoogle Shape;160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4325"/>
            <a:ext cx="5540277" cy="662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bouquets_pastel_2024 1.jpgGoogle Shape;161;p28" descr="bouquets_pastel_2024 1.jpgGoogle Shape;161;p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1799" y="84325"/>
            <a:ext cx="3433825" cy="38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bouquets_bluebird .jpgGoogle Shape;162;p28" descr="bouquets_bluebird .jpgGoogle Shape;162;p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92675" y="4067149"/>
            <a:ext cx="3433825" cy="263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bouquets_harper bridal_revised.jpgGoogle Shape;167;p29" descr="bouquets_harper bridal_revised.jpgGoogle Shape;167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6050" y="152400"/>
            <a:ext cx="6671900" cy="6553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76;p31" descr="Google Shape;176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012" y="152400"/>
            <a:ext cx="7425976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3C4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430852644_18409097164064273_2110094905128594879_n.jpgGoogle Shape;89;p14" descr="430852644_18409097164064273_2110094905128594879_n.jpgGoogle Shape;89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999" y="110224"/>
            <a:ext cx="7147275" cy="6637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81;p32" descr="Google Shape;181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863" y="152400"/>
            <a:ext cx="8002276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86;p33" descr="Google Shape;186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4" cy="652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91;p34" descr="Google Shape;191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902452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96;p35" descr="Google Shape;196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4852176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oogle Shape;197;p35" descr="Google Shape;197;p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4575" y="591750"/>
            <a:ext cx="3987027" cy="5157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202;p36" descr="Google Shape;202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911701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oogle Shape;203;p36" descr="Google Shape;203;p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6500" y="923925"/>
            <a:ext cx="3686176" cy="5010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208;p37" descr="Google Shape;208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399" y="152400"/>
            <a:ext cx="7927777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213;p38" descr="Google Shape;213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4099" y="152400"/>
            <a:ext cx="6553201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218;p39" descr="Google Shape;218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074" y="152400"/>
            <a:ext cx="8693854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223;p40" descr="Google Shape;223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5301975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Google Shape;224;p40" descr="Google Shape;224;p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5549" y="498175"/>
            <a:ext cx="3537227" cy="5322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229;p41" descr="Google Shape;229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824" y="152400"/>
            <a:ext cx="7368352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436540338_18413948131064273_2369202521105652484_n.jpgGoogle Shape;94;p15" descr="436540338_18413948131064273_2369202521105652484_n.jpgGoogle Shape;94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00" y="102100"/>
            <a:ext cx="8951153" cy="6636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A8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234;p42" descr="Google Shape;234;p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487" y="152400"/>
            <a:ext cx="8665028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239;p43" descr="Google Shape;239;p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6724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1C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244;p44" descr="Google Shape;244;p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0974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F9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249;p45" descr="Google Shape;249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60418" cy="655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254;p46" descr="Google Shape;254;p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263" y="152400"/>
            <a:ext cx="8621473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259;p47" descr="Google Shape;259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228600"/>
            <a:ext cx="8806927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99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264;p48" descr="Google Shape;264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0974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269;p49" descr="Google Shape;269;p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0975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1C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274;p50" descr="Google Shape;274;p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949" y="152400"/>
            <a:ext cx="8761451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279;p51" descr="Google Shape;279;p5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12" y="152400"/>
            <a:ext cx="8860976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440594436_18417428887064273_3979220189868341508_n.jpgGoogle Shape;99;p16" descr="440594436_18417428887064273_3979220189868341508_n.jpgGoogle Shape;99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8950" y="152400"/>
            <a:ext cx="7232375" cy="6553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27B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284;p52" descr="Google Shape;284;p5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0977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55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89;p53" descr="Google Shape;289;p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04978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94;p54" descr="Google Shape;294;p5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0974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99;p55" descr="Google Shape;299;p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0974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304;p56" descr="Google Shape;304;p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0974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309;p57" descr="Google Shape;309;p5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37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4A7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314;p58" descr="Google Shape;314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2974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AA8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319;p59" descr="Google Shape;319;p5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77001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324;p60" descr="Google Shape;324;p6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0975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329;p61" descr="Google Shape;329;p6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77000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madonna event_violet bouquet_revised.jpgGoogle Shape;104;p17" descr="madonna event_violet bouquet_revised.jpgGoogle Shape;104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75" y="152400"/>
            <a:ext cx="8797976" cy="6552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64D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334;p62" descr="Google Shape;334;p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2975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339;p63" descr="Google Shape;339;p6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152400"/>
            <a:ext cx="8737607" cy="6553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344;p64" descr="Google Shape;344;p6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74175"/>
            <a:ext cx="8839200" cy="6509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349;p65" descr="Google Shape;349;p6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197" cy="6461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354;p66" descr="Google Shape;354;p6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775" y="152400"/>
            <a:ext cx="8492650" cy="6553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359;p67" descr="Google Shape;359;p6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825" y="152400"/>
            <a:ext cx="7966551" cy="6553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364;p68" descr="Google Shape;364;p6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212" y="152400"/>
            <a:ext cx="8731575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369;p69" descr="Google Shape;369;p6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6348" cy="6553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374;p70" descr="Google Shape;374;p7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525" y="152400"/>
            <a:ext cx="7196198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379;p71" descr="Google Shape;379;p7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800" y="152400"/>
            <a:ext cx="8446393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D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ouquets_nebraska_yellow spring .jpgGoogle Shape;109;p18" descr="bouquets_nebraska_yellow spring .jpgGoogle Shape;109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875" y="152400"/>
            <a:ext cx="7470624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2000">
        <p:fade thruBlk="1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384;p72" descr="Google Shape;384;p7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37607" cy="6553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389;p73" descr="Google Shape;389;p7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357000"/>
            <a:ext cx="8839200" cy="6110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394;p74" descr="Google Shape;394;p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924" y="152400"/>
            <a:ext cx="8737608" cy="6553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399;p75" descr="Google Shape;399;p7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722913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Google Shape;400;p75" descr="Google Shape;400;p7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7700" y="300138"/>
            <a:ext cx="3963900" cy="6257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405;p76" descr="Google Shape;405;p7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77000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410;p77" descr="Google Shape;410;p7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49002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415;p78" descr="Google Shape;415;p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5241281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Google Shape;416;p78" descr="Google Shape;416;p7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3625" y="580050"/>
            <a:ext cx="3445527" cy="569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AA8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421;p79" descr="Google Shape;421;p7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37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AA8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426;p80" descr="Google Shape;426;p8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37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431;p81" descr="Google Shape;431;p8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942126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Google Shape;432;p81" descr="Google Shape;432;p8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4924" y="572275"/>
            <a:ext cx="3744674" cy="5417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bouquets_AIFD_french meadow_option_1.jpgGoogle Shape;114;p19" descr="bouquets_AIFD_french meadow_option_1.jpgGoogle Shape;114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28724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437;p82" descr="Google Shape;437;p8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37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442;p83" descr="Google Shape;442;p8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746177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oogle Shape;443;p83" descr="Google Shape;443;p8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6527" y="472800"/>
            <a:ext cx="3940623" cy="5912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88888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448;p84" descr="Google Shape;448;p8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550224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Google Shape;449;p84" descr="Google Shape;449;p8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5024" y="152400"/>
            <a:ext cx="4136575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454;p85" descr="Google Shape;454;p8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370984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Google Shape;455;p85" descr="Google Shape;455;p8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5783" y="152400"/>
            <a:ext cx="4315816" cy="6470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460;p86" descr="Google Shape;460;p8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37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465;p87" descr="Google Shape;465;p8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799" y="152400"/>
            <a:ext cx="8396626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470;p88" descr="Google Shape;470;p8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370984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Google Shape;471;p88" descr="Google Shape;471;p8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5775" y="370112"/>
            <a:ext cx="4315827" cy="6117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AA8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476;p89" descr="Google Shape;476;p8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65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481;p90" descr="Google Shape;481;p9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914900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Google Shape;482;p90" descr="Google Shape;482;p9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2150" y="628275"/>
            <a:ext cx="3771902" cy="5417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487;p91" descr="Google Shape;487;p9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387" y="152400"/>
            <a:ext cx="7993227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AIFD_bouquet 6.pngGoogle Shape;119;p20" descr="AIFD_bouquet 6.pngGoogle Shape;119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696628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492;p92" descr="Google Shape;492;p9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5250023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oogle Shape;493;p92" descr="Google Shape;493;p9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0024" y="783774"/>
            <a:ext cx="3893977" cy="503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498;p93" descr="Google Shape;498;p9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5797799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Google Shape;499;p93" descr="Google Shape;499;p9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0199" y="152400"/>
            <a:ext cx="3041402" cy="306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Google Shape;500;p93" descr="Google Shape;500;p9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0199" y="3371450"/>
            <a:ext cx="3041401" cy="3334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505;p94" descr="Google Shape;505;p9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5417974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Google Shape;506;p94" descr="Google Shape;506;p9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0325" y="8"/>
            <a:ext cx="3268827" cy="3981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Google Shape;507;p94" descr="Google Shape;507;p9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2775" y="3778899"/>
            <a:ext cx="3268827" cy="2926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512;p95" descr="Google Shape;512;p9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152400"/>
            <a:ext cx="8737607" cy="6553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517;p96" descr="Google Shape;517;p9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37607" cy="6553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522;p97" descr="Google Shape;522;p9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7650" y="152400"/>
            <a:ext cx="6707700" cy="6553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527;p98" descr="Google Shape;527;p9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314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bouquets_dish and bloom_2025.jpgGoogle Shape;124;p21" descr="bouquets_dish and bloom_2025.jpgGoogle Shape;124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49802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200">
        <p:fade thruBlk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CE5CD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